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0" roundtripDataSignature="AMtx7mgUwuD/ZU2KcKfPf65WI7raB2s9F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676"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notesMaster" Target="notesMasters/notesMaster1.xml"/><Relationship Id="rId2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IN"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 name="Google Shape;92;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 name="Google Shape;154;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 name="Google Shape;161;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8" name="Google Shape;168;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4" name="Google Shape;174;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0" name="Google Shape;18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Calibri"/>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df3305d23a_0_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df3305d23a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gdf3305d23a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IN"/>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 name="Google Shape;113;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0" name="Google Shape;120;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 name="Google Shape;128;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 name="Google Shape;141;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 name="Google Shape;148;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15"/>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5"/>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360"/>
              </a:spcBef>
              <a:spcAft>
                <a:spcPts val="0"/>
              </a:spcAft>
              <a:buClr>
                <a:srgbClr val="888888"/>
              </a:buClr>
              <a:buSzPts val="1800"/>
              <a:buNone/>
              <a:defRPr sz="1800">
                <a:solidFill>
                  <a:srgbClr val="888888"/>
                </a:solidFill>
              </a:defRPr>
            </a:lvl1pPr>
            <a:lvl2pPr lvl="1" algn="ctr">
              <a:spcBef>
                <a:spcPts val="280"/>
              </a:spcBef>
              <a:spcAft>
                <a:spcPts val="0"/>
              </a:spcAft>
              <a:buClr>
                <a:srgbClr val="888888"/>
              </a:buClr>
              <a:buSzPts val="1400"/>
              <a:buNone/>
              <a:defRPr>
                <a:solidFill>
                  <a:srgbClr val="888888"/>
                </a:solidFill>
              </a:defRPr>
            </a:lvl2pPr>
            <a:lvl3pPr lvl="2" algn="ctr">
              <a:spcBef>
                <a:spcPts val="280"/>
              </a:spcBef>
              <a:spcAft>
                <a:spcPts val="0"/>
              </a:spcAft>
              <a:buClr>
                <a:srgbClr val="888888"/>
              </a:buClr>
              <a:buSzPts val="1400"/>
              <a:buNone/>
              <a:defRPr>
                <a:solidFill>
                  <a:srgbClr val="888888"/>
                </a:solidFill>
              </a:defRPr>
            </a:lvl3pPr>
            <a:lvl4pPr lvl="3" algn="ctr">
              <a:spcBef>
                <a:spcPts val="280"/>
              </a:spcBef>
              <a:spcAft>
                <a:spcPts val="0"/>
              </a:spcAft>
              <a:buClr>
                <a:srgbClr val="888888"/>
              </a:buClr>
              <a:buSzPts val="1400"/>
              <a:buNone/>
              <a:defRPr>
                <a:solidFill>
                  <a:srgbClr val="888888"/>
                </a:solidFill>
              </a:defRPr>
            </a:lvl4pPr>
            <a:lvl5pPr lvl="4" algn="ctr">
              <a:spcBef>
                <a:spcPts val="280"/>
              </a:spcBef>
              <a:spcAft>
                <a:spcPts val="0"/>
              </a:spcAft>
              <a:buClr>
                <a:srgbClr val="888888"/>
              </a:buClr>
              <a:buSzPts val="14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0" name="Google Shape;20;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71"/>
        <p:cNvGrpSpPr/>
        <p:nvPr/>
      </p:nvGrpSpPr>
      <p:grpSpPr>
        <a:xfrm>
          <a:off x="0" y="0"/>
          <a:ext cx="0" cy="0"/>
          <a:chOff x="0" y="0"/>
          <a:chExt cx="0" cy="0"/>
        </a:xfrm>
      </p:grpSpPr>
      <p:sp>
        <p:nvSpPr>
          <p:cNvPr id="72" name="Google Shape;72;p24"/>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FF0000"/>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24"/>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4" name="Google Shape;74;p24"/>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75" name="Google Shape;75;p2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78"/>
        <p:cNvGrpSpPr/>
        <p:nvPr/>
      </p:nvGrpSpPr>
      <p:grpSpPr>
        <a:xfrm>
          <a:off x="0" y="0"/>
          <a:ext cx="0" cy="0"/>
          <a:chOff x="0" y="0"/>
          <a:chExt cx="0" cy="0"/>
        </a:xfrm>
      </p:grpSpPr>
      <p:sp>
        <p:nvSpPr>
          <p:cNvPr id="79" name="Google Shape;79;p2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5"/>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84"/>
        <p:cNvGrpSpPr/>
        <p:nvPr/>
      </p:nvGrpSpPr>
      <p:grpSpPr>
        <a:xfrm>
          <a:off x="0" y="0"/>
          <a:ext cx="0" cy="0"/>
          <a:chOff x="0" y="0"/>
          <a:chExt cx="0" cy="0"/>
        </a:xfrm>
      </p:grpSpPr>
      <p:sp>
        <p:nvSpPr>
          <p:cNvPr id="85" name="Google Shape;85;p26"/>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 name="Google Shape;86;p26"/>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7" name="Google Shape;87;p2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2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23"/>
        <p:cNvGrpSpPr/>
        <p:nvPr/>
      </p:nvGrpSpPr>
      <p:grpSpPr>
        <a:xfrm>
          <a:off x="0" y="0"/>
          <a:ext cx="0" cy="0"/>
          <a:chOff x="0" y="0"/>
          <a:chExt cx="0" cy="0"/>
        </a:xfrm>
      </p:grpSpPr>
      <p:sp>
        <p:nvSpPr>
          <p:cNvPr id="24" name="Google Shape;24;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3200"/>
              <a:buFont typeface="Calibri"/>
              <a:buNone/>
              <a:defRPr sz="3200">
                <a:solidFill>
                  <a:srgbClr val="FF000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6" name="Google Shape;26;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and body" type="tx">
  <p:cSld name="TITLE_AND_BODY">
    <p:spTree>
      <p:nvGrpSpPr>
        <p:cNvPr id="1" name="Shape 29"/>
        <p:cNvGrpSpPr/>
        <p:nvPr/>
      </p:nvGrpSpPr>
      <p:grpSpPr>
        <a:xfrm>
          <a:off x="0" y="0"/>
          <a:ext cx="0" cy="0"/>
          <a:chOff x="0" y="0"/>
          <a:chExt cx="0" cy="0"/>
        </a:xfrm>
      </p:grpSpPr>
      <p:sp>
        <p:nvSpPr>
          <p:cNvPr id="30" name="Google Shape;30;p17"/>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FF0000"/>
              </a:buClr>
              <a:buSzPts val="2800"/>
              <a:buFont typeface="Calibri"/>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1" name="Google Shape;31;p17"/>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Clr>
                <a:schemeClr val="dk1"/>
              </a:buClr>
              <a:buSzPts val="1800"/>
              <a:buChar char="●"/>
              <a:defRPr/>
            </a:lvl1pPr>
            <a:lvl2pPr marL="914400" lvl="1" indent="-317500" algn="l">
              <a:lnSpc>
                <a:spcPct val="115000"/>
              </a:lnSpc>
              <a:spcBef>
                <a:spcPts val="1600"/>
              </a:spcBef>
              <a:spcAft>
                <a:spcPts val="0"/>
              </a:spcAft>
              <a:buClr>
                <a:schemeClr val="dk1"/>
              </a:buClr>
              <a:buSzPts val="1400"/>
              <a:buChar char="○"/>
              <a:defRPr/>
            </a:lvl2pPr>
            <a:lvl3pPr marL="1371600" lvl="2" indent="-317500" algn="l">
              <a:lnSpc>
                <a:spcPct val="115000"/>
              </a:lnSpc>
              <a:spcBef>
                <a:spcPts val="1600"/>
              </a:spcBef>
              <a:spcAft>
                <a:spcPts val="0"/>
              </a:spcAft>
              <a:buClr>
                <a:schemeClr val="dk1"/>
              </a:buClr>
              <a:buSzPts val="1400"/>
              <a:buChar char="■"/>
              <a:defRPr/>
            </a:lvl3pPr>
            <a:lvl4pPr marL="1828800" lvl="3" indent="-317500" algn="l">
              <a:lnSpc>
                <a:spcPct val="115000"/>
              </a:lnSpc>
              <a:spcBef>
                <a:spcPts val="1600"/>
              </a:spcBef>
              <a:spcAft>
                <a:spcPts val="0"/>
              </a:spcAft>
              <a:buClr>
                <a:schemeClr val="dk1"/>
              </a:buClr>
              <a:buSzPts val="1400"/>
              <a:buChar char="●"/>
              <a:defRPr/>
            </a:lvl4pPr>
            <a:lvl5pPr marL="2286000" lvl="4" indent="-317500" algn="l">
              <a:lnSpc>
                <a:spcPct val="115000"/>
              </a:lnSpc>
              <a:spcBef>
                <a:spcPts val="1600"/>
              </a:spcBef>
              <a:spcAft>
                <a:spcPts val="0"/>
              </a:spcAft>
              <a:buClr>
                <a:schemeClr val="dk1"/>
              </a:buClr>
              <a:buSzPts val="1400"/>
              <a:buChar char="○"/>
              <a:defRPr/>
            </a:lvl5pPr>
            <a:lvl6pPr marL="2743200" lvl="5" indent="-317500" algn="l">
              <a:lnSpc>
                <a:spcPct val="115000"/>
              </a:lnSpc>
              <a:spcBef>
                <a:spcPts val="1600"/>
              </a:spcBef>
              <a:spcAft>
                <a:spcPts val="0"/>
              </a:spcAft>
              <a:buClr>
                <a:schemeClr val="dk1"/>
              </a:buClr>
              <a:buSzPts val="1400"/>
              <a:buChar char="■"/>
              <a:defRPr/>
            </a:lvl6pPr>
            <a:lvl7pPr marL="3200400" lvl="6" indent="-317500" algn="l">
              <a:lnSpc>
                <a:spcPct val="115000"/>
              </a:lnSpc>
              <a:spcBef>
                <a:spcPts val="1600"/>
              </a:spcBef>
              <a:spcAft>
                <a:spcPts val="0"/>
              </a:spcAft>
              <a:buClr>
                <a:schemeClr val="dk1"/>
              </a:buClr>
              <a:buSzPts val="1400"/>
              <a:buChar char="●"/>
              <a:defRPr/>
            </a:lvl7pPr>
            <a:lvl8pPr marL="3657600" lvl="7" indent="-317500" algn="l">
              <a:lnSpc>
                <a:spcPct val="115000"/>
              </a:lnSpc>
              <a:spcBef>
                <a:spcPts val="1600"/>
              </a:spcBef>
              <a:spcAft>
                <a:spcPts val="0"/>
              </a:spcAft>
              <a:buClr>
                <a:schemeClr val="dk1"/>
              </a:buClr>
              <a:buSzPts val="1400"/>
              <a:buChar char="○"/>
              <a:defRPr/>
            </a:lvl8pPr>
            <a:lvl9pPr marL="4114800" lvl="8" indent="-317500" algn="l">
              <a:lnSpc>
                <a:spcPct val="115000"/>
              </a:lnSpc>
              <a:spcBef>
                <a:spcPts val="1600"/>
              </a:spcBef>
              <a:spcAft>
                <a:spcPts val="1600"/>
              </a:spcAft>
              <a:buClr>
                <a:schemeClr val="dk1"/>
              </a:buClr>
              <a:buSzPts val="1400"/>
              <a:buChar char="■"/>
              <a:defRPr/>
            </a:lvl9pPr>
          </a:lstStyle>
          <a:p>
            <a:endParaRPr/>
          </a:p>
        </p:txBody>
      </p:sp>
      <p:sp>
        <p:nvSpPr>
          <p:cNvPr id="32" name="Google Shape;32;p17"/>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33"/>
        <p:cNvGrpSpPr/>
        <p:nvPr/>
      </p:nvGrpSpPr>
      <p:grpSpPr>
        <a:xfrm>
          <a:off x="0" y="0"/>
          <a:ext cx="0" cy="0"/>
          <a:chOff x="0" y="0"/>
          <a:chExt cx="0" cy="0"/>
        </a:xfrm>
      </p:grpSpPr>
      <p:sp>
        <p:nvSpPr>
          <p:cNvPr id="34" name="Google Shape;34;p18"/>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FF0000"/>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8"/>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6" name="Google Shape;36;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39"/>
        <p:cNvGrpSpPr/>
        <p:nvPr/>
      </p:nvGrpSpPr>
      <p:grpSpPr>
        <a:xfrm>
          <a:off x="0" y="0"/>
          <a:ext cx="0" cy="0"/>
          <a:chOff x="0" y="0"/>
          <a:chExt cx="0" cy="0"/>
        </a:xfrm>
      </p:grpSpPr>
      <p:sp>
        <p:nvSpPr>
          <p:cNvPr id="40" name="Google Shape;40;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19"/>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2" name="Google Shape;42;p19"/>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3" name="Google Shape;43;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46"/>
        <p:cNvGrpSpPr/>
        <p:nvPr/>
      </p:nvGrpSpPr>
      <p:grpSpPr>
        <a:xfrm>
          <a:off x="0" y="0"/>
          <a:ext cx="0" cy="0"/>
          <a:chOff x="0" y="0"/>
          <a:chExt cx="0" cy="0"/>
        </a:xfrm>
      </p:grpSpPr>
      <p:sp>
        <p:nvSpPr>
          <p:cNvPr id="47" name="Google Shape;47;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32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20"/>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20"/>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20"/>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51" name="Google Shape;51;p20"/>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2" name="Google Shape;52;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55"/>
        <p:cNvGrpSpPr/>
        <p:nvPr/>
      </p:nvGrpSpPr>
      <p:grpSpPr>
        <a:xfrm>
          <a:off x="0" y="0"/>
          <a:ext cx="0" cy="0"/>
          <a:chOff x="0" y="0"/>
          <a:chExt cx="0" cy="0"/>
        </a:xfrm>
      </p:grpSpPr>
      <p:sp>
        <p:nvSpPr>
          <p:cNvPr id="56" name="Google Shape;56;p2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7" name="Google Shape;57;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60"/>
        <p:cNvGrpSpPr/>
        <p:nvPr/>
      </p:nvGrpSpPr>
      <p:grpSpPr>
        <a:xfrm>
          <a:off x="0" y="0"/>
          <a:ext cx="0" cy="0"/>
          <a:chOff x="0" y="0"/>
          <a:chExt cx="0" cy="0"/>
        </a:xfrm>
      </p:grpSpPr>
      <p:sp>
        <p:nvSpPr>
          <p:cNvPr id="61" name="Google Shape;61;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64"/>
        <p:cNvGrpSpPr/>
        <p:nvPr/>
      </p:nvGrpSpPr>
      <p:grpSpPr>
        <a:xfrm>
          <a:off x="0" y="0"/>
          <a:ext cx="0" cy="0"/>
          <a:chOff x="0" y="0"/>
          <a:chExt cx="0" cy="0"/>
        </a:xfrm>
      </p:grpSpPr>
      <p:sp>
        <p:nvSpPr>
          <p:cNvPr id="65" name="Google Shape;65;p23"/>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FF0000"/>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23"/>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7" name="Google Shape;67;p23"/>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8" name="Google Shape;68;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rgbClr val="FF0000"/>
              </a:buClr>
              <a:buSzPts val="3200"/>
              <a:buFont typeface="Calibri"/>
              <a:buNone/>
              <a:defRPr sz="3200" b="0" i="0" u="none" strike="noStrike" cap="none">
                <a:solidFill>
                  <a:srgbClr val="FF0000"/>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1pPr>
            <a:lvl2pPr marL="914400" marR="0" lvl="1"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3pPr>
            <a:lvl4pPr marL="1828800" marR="0" lvl="3"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IN"/>
              <a:t>‹#›</a:t>
            </a:fld>
            <a:endParaRPr/>
          </a:p>
        </p:txBody>
      </p:sp>
      <p:pic>
        <p:nvPicPr>
          <p:cNvPr id="15" name="Google Shape;15;p14"/>
          <p:cNvPicPr preferRelativeResize="0"/>
          <p:nvPr/>
        </p:nvPicPr>
        <p:blipFill rotWithShape="1">
          <a:blip r:embed="rId14">
            <a:alphaModFix/>
          </a:blip>
          <a:srcRect/>
          <a:stretch/>
        </p:blipFill>
        <p:spPr>
          <a:xfrm>
            <a:off x="222675" y="214225"/>
            <a:ext cx="1578401" cy="783575"/>
          </a:xfrm>
          <a:prstGeom prst="rect">
            <a:avLst/>
          </a:prstGeom>
          <a:noFill/>
          <a:ln>
            <a:noFill/>
          </a:ln>
        </p:spPr>
      </p:pic>
      <p:pic>
        <p:nvPicPr>
          <p:cNvPr id="16" name="Google Shape;16;p14"/>
          <p:cNvPicPr preferRelativeResize="0"/>
          <p:nvPr/>
        </p:nvPicPr>
        <p:blipFill rotWithShape="1">
          <a:blip r:embed="rId15">
            <a:alphaModFix/>
          </a:blip>
          <a:srcRect/>
          <a:stretch/>
        </p:blipFill>
        <p:spPr>
          <a:xfrm>
            <a:off x="0" y="5492140"/>
            <a:ext cx="9144000" cy="136586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93"/>
        <p:cNvGrpSpPr/>
        <p:nvPr/>
      </p:nvGrpSpPr>
      <p:grpSpPr>
        <a:xfrm>
          <a:off x="0" y="0"/>
          <a:ext cx="0" cy="0"/>
          <a:chOff x="0" y="0"/>
          <a:chExt cx="0" cy="0"/>
        </a:xfrm>
      </p:grpSpPr>
      <p:sp>
        <p:nvSpPr>
          <p:cNvPr id="94" name="Google Shape;94;p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a:t>Communication Skills</a:t>
            </a:r>
            <a:endParaRPr/>
          </a:p>
        </p:txBody>
      </p:sp>
      <p:sp>
        <p:nvSpPr>
          <p:cNvPr id="95" name="Google Shape;95;p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lnSpcReduction="10000"/>
          </a:bodyPr>
          <a:lstStyle/>
          <a:p>
            <a:pPr marL="0" lvl="0" indent="0" algn="ctr" rtl="0">
              <a:spcBef>
                <a:spcPts val="0"/>
              </a:spcBef>
              <a:spcAft>
                <a:spcPts val="0"/>
              </a:spcAft>
              <a:buClr>
                <a:schemeClr val="dk1"/>
              </a:buClr>
              <a:buSzPct val="100000"/>
              <a:buNone/>
            </a:pPr>
            <a:r>
              <a:rPr lang="en-IN" sz="2500">
                <a:solidFill>
                  <a:schemeClr val="dk1"/>
                </a:solidFill>
              </a:rPr>
              <a:t>Class IX , Session 7: Greetings and Introductions ( IT #402)</a:t>
            </a:r>
            <a:endParaRPr/>
          </a:p>
          <a:p>
            <a:pPr marL="0" lvl="0" indent="0" algn="ctr" rtl="0">
              <a:lnSpc>
                <a:spcPct val="115000"/>
              </a:lnSpc>
              <a:spcBef>
                <a:spcPts val="500"/>
              </a:spcBef>
              <a:spcAft>
                <a:spcPts val="0"/>
              </a:spcAft>
              <a:buClr>
                <a:schemeClr val="dk1"/>
              </a:buClr>
              <a:buSzPct val="44000"/>
              <a:buFont typeface="Arial"/>
              <a:buNone/>
            </a:pPr>
            <a:r>
              <a:rPr lang="en-IN" sz="2500">
                <a:solidFill>
                  <a:schemeClr val="dk1"/>
                </a:solidFill>
              </a:rPr>
              <a:t>By : Gitashree Nayak</a:t>
            </a:r>
            <a:endParaRPr sz="2500">
              <a:solidFill>
                <a:schemeClr val="dk1"/>
              </a:solidFill>
            </a:endParaRPr>
          </a:p>
          <a:p>
            <a:pPr marL="0" lvl="0" indent="0" algn="ctr" rtl="0">
              <a:lnSpc>
                <a:spcPct val="115000"/>
              </a:lnSpc>
              <a:spcBef>
                <a:spcPts val="500"/>
              </a:spcBef>
              <a:spcAft>
                <a:spcPts val="0"/>
              </a:spcAft>
              <a:buClr>
                <a:schemeClr val="dk1"/>
              </a:buClr>
              <a:buSzPct val="44000"/>
              <a:buFont typeface="Arial"/>
              <a:buNone/>
            </a:pPr>
            <a:r>
              <a:rPr lang="en-IN" sz="2500">
                <a:solidFill>
                  <a:schemeClr val="dk1"/>
                </a:solidFill>
              </a:rPr>
              <a:t>Mob No. : 9439656911</a:t>
            </a:r>
            <a:endParaRPr sz="2500">
              <a:solidFill>
                <a:schemeClr val="dk1"/>
              </a:solidFill>
            </a:endParaRPr>
          </a:p>
          <a:p>
            <a:pPr marL="0" lvl="0" indent="0" algn="ctr" rtl="0">
              <a:spcBef>
                <a:spcPts val="500"/>
              </a:spcBef>
              <a:spcAft>
                <a:spcPts val="0"/>
              </a:spcAft>
              <a:buClr>
                <a:schemeClr val="dk1"/>
              </a:buClr>
              <a:buSzPct val="100000"/>
              <a:buNone/>
            </a:pPr>
            <a:endParaRPr sz="2500">
              <a:solidFill>
                <a:schemeClr val="dk1"/>
              </a:solidFill>
            </a:endParaRPr>
          </a:p>
        </p:txBody>
      </p:sp>
      <p:pic>
        <p:nvPicPr>
          <p:cNvPr id="96" name="Google Shape;96;p1"/>
          <p:cNvPicPr preferRelativeResize="0"/>
          <p:nvPr/>
        </p:nvPicPr>
        <p:blipFill rotWithShape="1">
          <a:blip r:embed="rId3">
            <a:alphaModFix/>
          </a:blip>
          <a:srcRect/>
          <a:stretch/>
        </p:blipFill>
        <p:spPr>
          <a:xfrm>
            <a:off x="7394037" y="238735"/>
            <a:ext cx="1578401" cy="783575"/>
          </a:xfrm>
          <a:prstGeom prst="rect">
            <a:avLst/>
          </a:prstGeom>
          <a:noFill/>
          <a:ln>
            <a:noFill/>
          </a:ln>
        </p:spPr>
      </p:pic>
      <p:pic>
        <p:nvPicPr>
          <p:cNvPr id="97" name="Google Shape;97;p1"/>
          <p:cNvPicPr preferRelativeResize="0"/>
          <p:nvPr/>
        </p:nvPicPr>
        <p:blipFill rotWithShape="1">
          <a:blip r:embed="rId4">
            <a:alphaModFix/>
          </a:blip>
          <a:srcRect/>
          <a:stretch/>
        </p:blipFill>
        <p:spPr>
          <a:xfrm>
            <a:off x="0" y="5492140"/>
            <a:ext cx="9144000" cy="136586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155"/>
        <p:cNvGrpSpPr/>
        <p:nvPr/>
      </p:nvGrpSpPr>
      <p:grpSpPr>
        <a:xfrm>
          <a:off x="0" y="0"/>
          <a:ext cx="0" cy="0"/>
          <a:chOff x="0" y="0"/>
          <a:chExt cx="0" cy="0"/>
        </a:xfrm>
      </p:grpSpPr>
      <p:sp>
        <p:nvSpPr>
          <p:cNvPr id="156" name="Google Shape;156;p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b="1"/>
              <a:t>Introducing yourself and others</a:t>
            </a:r>
            <a:endParaRPr/>
          </a:p>
        </p:txBody>
      </p:sp>
      <p:sp>
        <p:nvSpPr>
          <p:cNvPr id="157" name="Google Shape;157;p9"/>
          <p:cNvSpPr txBox="1">
            <a:spLocks noGrp="1"/>
          </p:cNvSpPr>
          <p:nvPr>
            <p:ph type="body" idx="1"/>
          </p:nvPr>
        </p:nvSpPr>
        <p:spPr>
          <a:xfrm>
            <a:off x="457200" y="1268760"/>
            <a:ext cx="8229600" cy="485740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400"/>
              <a:buChar char="•"/>
            </a:pPr>
            <a:r>
              <a:rPr lang="en-IN" sz="2400" b="1"/>
              <a:t>Introducing yourself</a:t>
            </a:r>
            <a:endParaRPr/>
          </a:p>
          <a:p>
            <a:pPr marL="0" lvl="0" indent="0" algn="l" rtl="0">
              <a:spcBef>
                <a:spcPts val="480"/>
              </a:spcBef>
              <a:spcAft>
                <a:spcPts val="0"/>
              </a:spcAft>
              <a:buClr>
                <a:schemeClr val="dk1"/>
              </a:buClr>
              <a:buSzPts val="2400"/>
              <a:buNone/>
            </a:pPr>
            <a:endParaRPr sz="2400" b="1"/>
          </a:p>
        </p:txBody>
      </p:sp>
      <p:pic>
        <p:nvPicPr>
          <p:cNvPr id="158" name="Google Shape;158;p9"/>
          <p:cNvPicPr preferRelativeResize="0"/>
          <p:nvPr/>
        </p:nvPicPr>
        <p:blipFill rotWithShape="1">
          <a:blip r:embed="rId3">
            <a:alphaModFix/>
          </a:blip>
          <a:srcRect/>
          <a:stretch/>
        </p:blipFill>
        <p:spPr>
          <a:xfrm>
            <a:off x="552450" y="1844825"/>
            <a:ext cx="8039100" cy="2503338"/>
          </a:xfrm>
          <a:prstGeom prst="rect">
            <a:avLst/>
          </a:prstGeom>
          <a:noFill/>
          <a:ln>
            <a:noFill/>
          </a:ln>
        </p:spPr>
      </p:pic>
      <p:pic>
        <p:nvPicPr>
          <p:cNvPr id="5" name="Google Shape;96;p1">
            <a:extLst>
              <a:ext uri="{FF2B5EF4-FFF2-40B4-BE49-F238E27FC236}">
                <a16:creationId xmlns:a16="http://schemas.microsoft.com/office/drawing/2014/main" id="{AAEC14AA-2D06-4297-9941-238704FACB5C}"/>
              </a:ext>
            </a:extLst>
          </p:cNvPr>
          <p:cNvPicPr preferRelativeResize="0"/>
          <p:nvPr/>
        </p:nvPicPr>
        <p:blipFill rotWithShape="1">
          <a:blip r:embed="rId4">
            <a:alphaModFix/>
          </a:blip>
          <a:srcRect/>
          <a:stretch/>
        </p:blipFill>
        <p:spPr>
          <a:xfrm>
            <a:off x="7394037" y="238735"/>
            <a:ext cx="1578401" cy="7835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162"/>
        <p:cNvGrpSpPr/>
        <p:nvPr/>
      </p:nvGrpSpPr>
      <p:grpSpPr>
        <a:xfrm>
          <a:off x="0" y="0"/>
          <a:ext cx="0" cy="0"/>
          <a:chOff x="0" y="0"/>
          <a:chExt cx="0" cy="0"/>
        </a:xfrm>
      </p:grpSpPr>
      <p:sp>
        <p:nvSpPr>
          <p:cNvPr id="163" name="Google Shape;163;p1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b="1"/>
              <a:t>Introducing yourself and others</a:t>
            </a:r>
            <a:endParaRPr/>
          </a:p>
        </p:txBody>
      </p:sp>
      <p:sp>
        <p:nvSpPr>
          <p:cNvPr id="164" name="Google Shape;164;p10"/>
          <p:cNvSpPr txBox="1">
            <a:spLocks noGrp="1"/>
          </p:cNvSpPr>
          <p:nvPr>
            <p:ph type="body" idx="1"/>
          </p:nvPr>
        </p:nvSpPr>
        <p:spPr>
          <a:xfrm>
            <a:off x="457200" y="1268760"/>
            <a:ext cx="8229600" cy="485740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400"/>
              <a:buChar char="•"/>
            </a:pPr>
            <a:r>
              <a:rPr lang="en-IN" sz="2400" b="1"/>
              <a:t>Introducing others</a:t>
            </a:r>
            <a:endParaRPr/>
          </a:p>
          <a:p>
            <a:pPr marL="0" lvl="0" indent="0" algn="l" rtl="0">
              <a:spcBef>
                <a:spcPts val="480"/>
              </a:spcBef>
              <a:spcAft>
                <a:spcPts val="0"/>
              </a:spcAft>
              <a:buClr>
                <a:schemeClr val="dk1"/>
              </a:buClr>
              <a:buSzPts val="2400"/>
              <a:buNone/>
            </a:pPr>
            <a:endParaRPr sz="2400" b="1"/>
          </a:p>
        </p:txBody>
      </p:sp>
      <p:pic>
        <p:nvPicPr>
          <p:cNvPr id="165" name="Google Shape;165;p10"/>
          <p:cNvPicPr preferRelativeResize="0"/>
          <p:nvPr/>
        </p:nvPicPr>
        <p:blipFill rotWithShape="1">
          <a:blip r:embed="rId3">
            <a:alphaModFix/>
          </a:blip>
          <a:srcRect/>
          <a:stretch/>
        </p:blipFill>
        <p:spPr>
          <a:xfrm>
            <a:off x="1907704" y="1916832"/>
            <a:ext cx="5184576" cy="3384376"/>
          </a:xfrm>
          <a:prstGeom prst="rect">
            <a:avLst/>
          </a:prstGeom>
          <a:noFill/>
          <a:ln>
            <a:noFill/>
          </a:ln>
        </p:spPr>
      </p:pic>
      <p:pic>
        <p:nvPicPr>
          <p:cNvPr id="5" name="Google Shape;96;p1">
            <a:extLst>
              <a:ext uri="{FF2B5EF4-FFF2-40B4-BE49-F238E27FC236}">
                <a16:creationId xmlns:a16="http://schemas.microsoft.com/office/drawing/2014/main" id="{E7188900-B7FC-4E7A-B0D2-C475E0D7B8BD}"/>
              </a:ext>
            </a:extLst>
          </p:cNvPr>
          <p:cNvPicPr preferRelativeResize="0"/>
          <p:nvPr/>
        </p:nvPicPr>
        <p:blipFill rotWithShape="1">
          <a:blip r:embed="rId4">
            <a:alphaModFix/>
          </a:blip>
          <a:srcRect/>
          <a:stretch/>
        </p:blipFill>
        <p:spPr>
          <a:xfrm>
            <a:off x="7394037" y="238735"/>
            <a:ext cx="1578401" cy="7835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169"/>
        <p:cNvGrpSpPr/>
        <p:nvPr/>
      </p:nvGrpSpPr>
      <p:grpSpPr>
        <a:xfrm>
          <a:off x="0" y="0"/>
          <a:ext cx="0" cy="0"/>
          <a:chOff x="0" y="0"/>
          <a:chExt cx="0" cy="0"/>
        </a:xfrm>
      </p:grpSpPr>
      <p:sp>
        <p:nvSpPr>
          <p:cNvPr id="170" name="Google Shape;170;p11"/>
          <p:cNvSpPr txBox="1">
            <a:spLocks noGrp="1"/>
          </p:cNvSpPr>
          <p:nvPr>
            <p:ph type="title"/>
          </p:nvPr>
        </p:nvSpPr>
        <p:spPr>
          <a:xfrm>
            <a:off x="457200" y="-315416"/>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a:t>Home Assignment</a:t>
            </a:r>
            <a:endParaRPr/>
          </a:p>
        </p:txBody>
      </p:sp>
      <p:sp>
        <p:nvSpPr>
          <p:cNvPr id="171" name="Google Shape;171;p11"/>
          <p:cNvSpPr txBox="1">
            <a:spLocks noGrp="1"/>
          </p:cNvSpPr>
          <p:nvPr>
            <p:ph type="body" idx="1"/>
          </p:nvPr>
        </p:nvSpPr>
        <p:spPr>
          <a:xfrm>
            <a:off x="539551" y="908720"/>
            <a:ext cx="7730991" cy="504056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2000"/>
              <a:buNone/>
            </a:pPr>
            <a:r>
              <a:rPr lang="en-IN" sz="2000" b="1" i="0" u="none" strike="noStrike">
                <a:solidFill>
                  <a:srgbClr val="000000"/>
                </a:solidFill>
              </a:rPr>
              <a:t>A. Multiple choice questions</a:t>
            </a:r>
            <a:endParaRPr/>
          </a:p>
          <a:p>
            <a:pPr marL="0" lvl="0" indent="0" algn="l" rtl="0">
              <a:spcBef>
                <a:spcPts val="400"/>
              </a:spcBef>
              <a:spcAft>
                <a:spcPts val="0"/>
              </a:spcAft>
              <a:buClr>
                <a:srgbClr val="000000"/>
              </a:buClr>
              <a:buSzPts val="2000"/>
              <a:buNone/>
            </a:pPr>
            <a:r>
              <a:rPr lang="en-IN" sz="2000" b="1" i="0" u="none" strike="noStrike">
                <a:solidFill>
                  <a:srgbClr val="000000"/>
                </a:solidFill>
              </a:rPr>
              <a:t>Read the questions carefully and circle the letter (a), (b), (c) or (d) that best     answers the question.</a:t>
            </a:r>
            <a:endParaRPr/>
          </a:p>
          <a:p>
            <a:pPr marL="0" lvl="0" indent="0" algn="l" rtl="0">
              <a:spcBef>
                <a:spcPts val="360"/>
              </a:spcBef>
              <a:spcAft>
                <a:spcPts val="0"/>
              </a:spcAft>
              <a:buClr>
                <a:schemeClr val="dk1"/>
              </a:buClr>
              <a:buSzPts val="1800"/>
              <a:buNone/>
            </a:pPr>
            <a:r>
              <a:rPr lang="en-IN" sz="1800" b="0" i="0" u="none" strike="noStrike">
                <a:latin typeface="Bookman Old Style"/>
                <a:ea typeface="Bookman Old Style"/>
                <a:cs typeface="Bookman Old Style"/>
                <a:sym typeface="Bookman Old Style"/>
              </a:rPr>
              <a:t>1. You say ‘Good Morning’ when it is _______________.</a:t>
            </a:r>
            <a:endParaRPr/>
          </a:p>
          <a:p>
            <a:pPr marL="0" lvl="0" indent="0" algn="l" rtl="0">
              <a:spcBef>
                <a:spcPts val="360"/>
              </a:spcBef>
              <a:spcAft>
                <a:spcPts val="0"/>
              </a:spcAft>
              <a:buClr>
                <a:schemeClr val="dk1"/>
              </a:buClr>
              <a:buSzPts val="1800"/>
              <a:buNone/>
            </a:pPr>
            <a:r>
              <a:rPr lang="en-IN" sz="1800" b="0" i="0" u="none" strike="noStrike">
                <a:latin typeface="Bookman Old Style"/>
                <a:ea typeface="Bookman Old Style"/>
                <a:cs typeface="Bookman Old Style"/>
                <a:sym typeface="Bookman Old Style"/>
              </a:rPr>
              <a:t>(a) 11 am (b) 9 am</a:t>
            </a:r>
            <a:endParaRPr/>
          </a:p>
          <a:p>
            <a:pPr marL="0" lvl="0" indent="0" algn="l" rtl="0">
              <a:spcBef>
                <a:spcPts val="360"/>
              </a:spcBef>
              <a:spcAft>
                <a:spcPts val="0"/>
              </a:spcAft>
              <a:buClr>
                <a:schemeClr val="dk1"/>
              </a:buClr>
              <a:buSzPts val="1800"/>
              <a:buNone/>
            </a:pPr>
            <a:r>
              <a:rPr lang="en-IN" sz="1800" b="0" i="0" u="none" strike="noStrike">
                <a:latin typeface="Bookman Old Style"/>
                <a:ea typeface="Bookman Old Style"/>
                <a:cs typeface="Bookman Old Style"/>
                <a:sym typeface="Bookman Old Style"/>
              </a:rPr>
              <a:t>(c) 8 am (d) All (a), (b) and (c)</a:t>
            </a:r>
            <a:endParaRPr/>
          </a:p>
          <a:p>
            <a:pPr marL="0" lvl="0" indent="0" algn="l" rtl="0">
              <a:spcBef>
                <a:spcPts val="360"/>
              </a:spcBef>
              <a:spcAft>
                <a:spcPts val="0"/>
              </a:spcAft>
              <a:buClr>
                <a:schemeClr val="dk1"/>
              </a:buClr>
              <a:buSzPts val="1800"/>
              <a:buNone/>
            </a:pPr>
            <a:r>
              <a:rPr lang="en-IN" sz="1800" b="0" i="0" u="none" strike="noStrike">
                <a:latin typeface="Bookman Old Style"/>
                <a:ea typeface="Bookman Old Style"/>
                <a:cs typeface="Bookman Old Style"/>
                <a:sym typeface="Bookman Old Style"/>
              </a:rPr>
              <a:t>2. You may say ‘Hi’ when you meet _______________.</a:t>
            </a:r>
            <a:endParaRPr/>
          </a:p>
          <a:p>
            <a:pPr marL="0" lvl="0" indent="0" algn="l" rtl="0">
              <a:spcBef>
                <a:spcPts val="360"/>
              </a:spcBef>
              <a:spcAft>
                <a:spcPts val="0"/>
              </a:spcAft>
              <a:buClr>
                <a:schemeClr val="dk1"/>
              </a:buClr>
              <a:buSzPts val="1800"/>
              <a:buNone/>
            </a:pPr>
            <a:r>
              <a:rPr lang="en-IN" sz="1800" b="0" i="0" u="none" strike="noStrike">
                <a:latin typeface="Bookman Old Style"/>
                <a:ea typeface="Bookman Old Style"/>
                <a:cs typeface="Bookman Old Style"/>
                <a:sym typeface="Bookman Old Style"/>
              </a:rPr>
              <a:t>(a) your teacher in class (b) a senior in the office</a:t>
            </a:r>
            <a:endParaRPr/>
          </a:p>
          <a:p>
            <a:pPr marL="0" lvl="0" indent="0" algn="l" rtl="0">
              <a:spcBef>
                <a:spcPts val="360"/>
              </a:spcBef>
              <a:spcAft>
                <a:spcPts val="0"/>
              </a:spcAft>
              <a:buClr>
                <a:schemeClr val="dk1"/>
              </a:buClr>
              <a:buSzPts val="1800"/>
              <a:buNone/>
            </a:pPr>
            <a:r>
              <a:rPr lang="en-IN" sz="1800" b="0" i="0" u="none" strike="noStrike">
                <a:latin typeface="Bookman Old Style"/>
                <a:ea typeface="Bookman Old Style"/>
                <a:cs typeface="Bookman Old Style"/>
                <a:sym typeface="Bookman Old Style"/>
              </a:rPr>
              <a:t>(c) your Principal (d) your friends at a shop</a:t>
            </a:r>
            <a:endParaRPr/>
          </a:p>
          <a:p>
            <a:pPr marL="0" lvl="0" indent="0" algn="l" rtl="0">
              <a:spcBef>
                <a:spcPts val="360"/>
              </a:spcBef>
              <a:spcAft>
                <a:spcPts val="0"/>
              </a:spcAft>
              <a:buClr>
                <a:schemeClr val="dk1"/>
              </a:buClr>
              <a:buSzPts val="1800"/>
              <a:buNone/>
            </a:pPr>
            <a:r>
              <a:rPr lang="en-IN" sz="1800" b="0" i="0" u="none" strike="noStrike">
                <a:latin typeface="Bookman Old Style"/>
                <a:ea typeface="Bookman Old Style"/>
                <a:cs typeface="Bookman Old Style"/>
                <a:sym typeface="Bookman Old Style"/>
              </a:rPr>
              <a:t>3. You say ‘Good Afternoon’ when it is ______________.</a:t>
            </a:r>
            <a:endParaRPr/>
          </a:p>
          <a:p>
            <a:pPr marL="0" lvl="0" indent="0" algn="l" rtl="0">
              <a:spcBef>
                <a:spcPts val="360"/>
              </a:spcBef>
              <a:spcAft>
                <a:spcPts val="0"/>
              </a:spcAft>
              <a:buClr>
                <a:schemeClr val="dk1"/>
              </a:buClr>
              <a:buSzPts val="1800"/>
              <a:buNone/>
            </a:pPr>
            <a:r>
              <a:rPr lang="en-IN" sz="1800" b="0" i="0" u="none" strike="noStrike">
                <a:latin typeface="Bookman Old Style"/>
                <a:ea typeface="Bookman Old Style"/>
                <a:cs typeface="Bookman Old Style"/>
                <a:sym typeface="Bookman Old Style"/>
              </a:rPr>
              <a:t>(a) 10 am (b) 11.59 am</a:t>
            </a:r>
            <a:endParaRPr/>
          </a:p>
          <a:p>
            <a:pPr marL="0" lvl="0" indent="0" algn="l" rtl="0">
              <a:spcBef>
                <a:spcPts val="360"/>
              </a:spcBef>
              <a:spcAft>
                <a:spcPts val="0"/>
              </a:spcAft>
              <a:buClr>
                <a:schemeClr val="dk1"/>
              </a:buClr>
              <a:buSzPts val="1800"/>
              <a:buNone/>
            </a:pPr>
            <a:r>
              <a:rPr lang="en-IN" sz="1800" b="0" i="0" u="none" strike="noStrike">
                <a:latin typeface="Bookman Old Style"/>
                <a:ea typeface="Bookman Old Style"/>
                <a:cs typeface="Bookman Old Style"/>
                <a:sym typeface="Bookman Old Style"/>
              </a:rPr>
              <a:t>(c) 6 pm (d) 1 pm</a:t>
            </a:r>
            <a:endParaRPr/>
          </a:p>
          <a:p>
            <a:pPr marL="0" lvl="0" indent="0" algn="l" rtl="0">
              <a:spcBef>
                <a:spcPts val="360"/>
              </a:spcBef>
              <a:spcAft>
                <a:spcPts val="0"/>
              </a:spcAft>
              <a:buClr>
                <a:schemeClr val="dk1"/>
              </a:buClr>
              <a:buSzPts val="1800"/>
              <a:buNone/>
            </a:pPr>
            <a:r>
              <a:rPr lang="en-IN" sz="1800" b="0" i="0" u="none" strike="noStrike">
                <a:latin typeface="Bookman Old Style"/>
                <a:ea typeface="Bookman Old Style"/>
                <a:cs typeface="Bookman Old Style"/>
                <a:sym typeface="Bookman Old Style"/>
              </a:rPr>
              <a:t>4. You say ‘Good Evening’ when it is ______________.</a:t>
            </a:r>
            <a:endParaRPr/>
          </a:p>
          <a:p>
            <a:pPr marL="0" lvl="0" indent="0" algn="l" rtl="0">
              <a:spcBef>
                <a:spcPts val="360"/>
              </a:spcBef>
              <a:spcAft>
                <a:spcPts val="0"/>
              </a:spcAft>
              <a:buClr>
                <a:schemeClr val="dk1"/>
              </a:buClr>
              <a:buSzPts val="1800"/>
              <a:buNone/>
            </a:pPr>
            <a:r>
              <a:rPr lang="en-IN" sz="1800" b="0" i="0" u="none" strike="noStrike">
                <a:latin typeface="Bookman Old Style"/>
                <a:ea typeface="Bookman Old Style"/>
                <a:cs typeface="Bookman Old Style"/>
                <a:sym typeface="Bookman Old Style"/>
              </a:rPr>
              <a:t>(a) 11 am (b) 9 am</a:t>
            </a:r>
            <a:endParaRPr/>
          </a:p>
          <a:p>
            <a:pPr marL="0" lvl="0" indent="0" algn="l" rtl="0">
              <a:spcBef>
                <a:spcPts val="360"/>
              </a:spcBef>
              <a:spcAft>
                <a:spcPts val="0"/>
              </a:spcAft>
              <a:buClr>
                <a:schemeClr val="dk1"/>
              </a:buClr>
              <a:buSzPts val="1800"/>
              <a:buNone/>
            </a:pPr>
            <a:r>
              <a:rPr lang="en-IN" sz="1800" b="0" i="0" u="none" strike="noStrike">
                <a:latin typeface="Bookman Old Style"/>
                <a:ea typeface="Bookman Old Style"/>
                <a:cs typeface="Bookman Old Style"/>
                <a:sym typeface="Bookman Old Style"/>
              </a:rPr>
              <a:t>(c) 2 pm (d) 7 pm</a:t>
            </a:r>
            <a:endParaRPr/>
          </a:p>
        </p:txBody>
      </p:sp>
      <p:pic>
        <p:nvPicPr>
          <p:cNvPr id="4" name="Google Shape;96;p1">
            <a:extLst>
              <a:ext uri="{FF2B5EF4-FFF2-40B4-BE49-F238E27FC236}">
                <a16:creationId xmlns:a16="http://schemas.microsoft.com/office/drawing/2014/main" id="{D819B8F1-AD38-4194-AD85-A8096076E151}"/>
              </a:ext>
            </a:extLst>
          </p:cNvPr>
          <p:cNvPicPr preferRelativeResize="0"/>
          <p:nvPr/>
        </p:nvPicPr>
        <p:blipFill rotWithShape="1">
          <a:blip r:embed="rId3">
            <a:alphaModFix/>
          </a:blip>
          <a:srcRect/>
          <a:stretch/>
        </p:blipFill>
        <p:spPr>
          <a:xfrm>
            <a:off x="7394037" y="238735"/>
            <a:ext cx="1578401" cy="7835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Shape 175"/>
        <p:cNvGrpSpPr/>
        <p:nvPr/>
      </p:nvGrpSpPr>
      <p:grpSpPr>
        <a:xfrm>
          <a:off x="0" y="0"/>
          <a:ext cx="0" cy="0"/>
          <a:chOff x="0" y="0"/>
          <a:chExt cx="0" cy="0"/>
        </a:xfrm>
      </p:grpSpPr>
      <p:sp>
        <p:nvSpPr>
          <p:cNvPr id="176" name="Google Shape;176;p12"/>
          <p:cNvSpPr txBox="1">
            <a:spLocks noGrp="1"/>
          </p:cNvSpPr>
          <p:nvPr>
            <p:ph type="title"/>
          </p:nvPr>
        </p:nvSpPr>
        <p:spPr>
          <a:xfrm>
            <a:off x="457200" y="-315416"/>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a:t>Home Assignment</a:t>
            </a:r>
            <a:endParaRPr/>
          </a:p>
        </p:txBody>
      </p:sp>
      <p:sp>
        <p:nvSpPr>
          <p:cNvPr id="177" name="Google Shape;177;p12"/>
          <p:cNvSpPr txBox="1">
            <a:spLocks noGrp="1"/>
          </p:cNvSpPr>
          <p:nvPr>
            <p:ph type="body" idx="1"/>
          </p:nvPr>
        </p:nvSpPr>
        <p:spPr>
          <a:xfrm>
            <a:off x="539551" y="908720"/>
            <a:ext cx="7730991" cy="504056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2000"/>
              <a:buNone/>
            </a:pPr>
            <a:r>
              <a:rPr lang="en-IN" sz="2000" b="1" i="0" u="none" strike="noStrike">
                <a:latin typeface="Bookman Old Style"/>
                <a:ea typeface="Bookman Old Style"/>
                <a:cs typeface="Bookman Old Style"/>
                <a:sym typeface="Bookman Old Style"/>
              </a:rPr>
              <a:t>B. Short answer questions</a:t>
            </a:r>
            <a:endParaRPr/>
          </a:p>
          <a:p>
            <a:pPr marL="0" lvl="0" indent="0" algn="l" rtl="0">
              <a:spcBef>
                <a:spcPts val="400"/>
              </a:spcBef>
              <a:spcAft>
                <a:spcPts val="0"/>
              </a:spcAft>
              <a:buClr>
                <a:schemeClr val="dk1"/>
              </a:buClr>
              <a:buSzPts val="2000"/>
              <a:buNone/>
            </a:pPr>
            <a:r>
              <a:rPr lang="en-IN" sz="2000" b="0" i="0" u="none" strike="noStrike">
                <a:latin typeface="Bookman Old Style"/>
                <a:ea typeface="Bookman Old Style"/>
                <a:cs typeface="Bookman Old Style"/>
                <a:sym typeface="Bookman Old Style"/>
              </a:rPr>
              <a:t>2. Write two to three lines you would use to introduce</a:t>
            </a:r>
            <a:endParaRPr/>
          </a:p>
          <a:p>
            <a:pPr marL="0" lvl="0" indent="0" algn="l" rtl="0">
              <a:spcBef>
                <a:spcPts val="400"/>
              </a:spcBef>
              <a:spcAft>
                <a:spcPts val="0"/>
              </a:spcAft>
              <a:buClr>
                <a:schemeClr val="dk1"/>
              </a:buClr>
              <a:buSzPts val="2000"/>
              <a:buNone/>
            </a:pPr>
            <a:r>
              <a:rPr lang="en-IN" sz="2000" b="0" i="0" u="none" strike="noStrike">
                <a:latin typeface="Bookman Old Style"/>
                <a:ea typeface="Bookman Old Style"/>
                <a:cs typeface="Bookman Old Style"/>
                <a:sym typeface="Bookman Old Style"/>
              </a:rPr>
              <a:t>yourself</a:t>
            </a:r>
            <a:endParaRPr sz="2800"/>
          </a:p>
          <a:p>
            <a:pPr marL="0" lvl="0" indent="0" algn="l" rtl="0">
              <a:spcBef>
                <a:spcPts val="360"/>
              </a:spcBef>
              <a:spcAft>
                <a:spcPts val="0"/>
              </a:spcAft>
              <a:buClr>
                <a:schemeClr val="dk1"/>
              </a:buClr>
              <a:buSzPts val="1800"/>
              <a:buNone/>
            </a:pPr>
            <a:endParaRPr sz="1800" b="0" i="0" u="none" strike="noStrike">
              <a:latin typeface="Bookman Old Style"/>
              <a:ea typeface="Bookman Old Style"/>
              <a:cs typeface="Bookman Old Style"/>
              <a:sym typeface="Bookman Old Style"/>
            </a:endParaRPr>
          </a:p>
        </p:txBody>
      </p:sp>
      <p:pic>
        <p:nvPicPr>
          <p:cNvPr id="4" name="Google Shape;96;p1">
            <a:extLst>
              <a:ext uri="{FF2B5EF4-FFF2-40B4-BE49-F238E27FC236}">
                <a16:creationId xmlns:a16="http://schemas.microsoft.com/office/drawing/2014/main" id="{15BB4C5B-F54E-43AA-955C-6DD79D2E5215}"/>
              </a:ext>
            </a:extLst>
          </p:cNvPr>
          <p:cNvPicPr preferRelativeResize="0"/>
          <p:nvPr/>
        </p:nvPicPr>
        <p:blipFill rotWithShape="1">
          <a:blip r:embed="rId3">
            <a:alphaModFix/>
          </a:blip>
          <a:srcRect/>
          <a:stretch/>
        </p:blipFill>
        <p:spPr>
          <a:xfrm>
            <a:off x="7394037" y="238735"/>
            <a:ext cx="1578401" cy="7835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Shape 181"/>
        <p:cNvGrpSpPr/>
        <p:nvPr/>
      </p:nvGrpSpPr>
      <p:grpSpPr>
        <a:xfrm>
          <a:off x="0" y="0"/>
          <a:ext cx="0" cy="0"/>
          <a:chOff x="0" y="0"/>
          <a:chExt cx="0" cy="0"/>
        </a:xfrm>
      </p:grpSpPr>
      <p:pic>
        <p:nvPicPr>
          <p:cNvPr id="182" name="Google Shape;182;p13"/>
          <p:cNvPicPr preferRelativeResize="0"/>
          <p:nvPr/>
        </p:nvPicPr>
        <p:blipFill rotWithShape="1">
          <a:blip r:embed="rId3">
            <a:alphaModFix/>
          </a:blip>
          <a:srcRect/>
          <a:stretch/>
        </p:blipFill>
        <p:spPr>
          <a:xfrm>
            <a:off x="7806362" y="160692"/>
            <a:ext cx="1232526" cy="611875"/>
          </a:xfrm>
          <a:prstGeom prst="rect">
            <a:avLst/>
          </a:prstGeom>
          <a:noFill/>
          <a:ln>
            <a:noFill/>
          </a:ln>
        </p:spPr>
      </p:pic>
      <p:sp>
        <p:nvSpPr>
          <p:cNvPr id="183" name="Google Shape;183;p13"/>
          <p:cNvSpPr txBox="1"/>
          <p:nvPr/>
        </p:nvSpPr>
        <p:spPr>
          <a:xfrm>
            <a:off x="621425" y="1600750"/>
            <a:ext cx="7801200" cy="3562200"/>
          </a:xfrm>
          <a:prstGeom prst="rect">
            <a:avLst/>
          </a:prstGeom>
          <a:noFill/>
          <a:ln>
            <a:noFill/>
          </a:ln>
        </p:spPr>
        <p:txBody>
          <a:bodyPr spcFirstLastPara="1" wrap="square" lIns="91425" tIns="91425" rIns="91425" bIns="91425" anchor="ctr" anchorCtr="0">
            <a:noAutofit/>
          </a:bodyPr>
          <a:lstStyle/>
          <a:p>
            <a:pPr marL="457200" marR="0" lvl="0" indent="0" algn="ctr" rtl="0">
              <a:lnSpc>
                <a:spcPct val="115000"/>
              </a:lnSpc>
              <a:spcBef>
                <a:spcPts val="0"/>
              </a:spcBef>
              <a:spcAft>
                <a:spcPts val="0"/>
              </a:spcAft>
              <a:buNone/>
            </a:pPr>
            <a:r>
              <a:rPr lang="en-IN" sz="4000" b="1" i="0" u="none" strike="noStrike" cap="none">
                <a:solidFill>
                  <a:srgbClr val="000000"/>
                </a:solidFill>
                <a:latin typeface="Arial"/>
                <a:ea typeface="Arial"/>
                <a:cs typeface="Arial"/>
                <a:sym typeface="Arial"/>
              </a:rPr>
              <a:t>THANKING YOU</a:t>
            </a:r>
            <a:endParaRPr sz="4000" b="1" i="0" u="none" strike="noStrike" cap="none">
              <a:solidFill>
                <a:srgbClr val="000000"/>
              </a:solidFill>
              <a:latin typeface="Arial"/>
              <a:ea typeface="Arial"/>
              <a:cs typeface="Arial"/>
              <a:sym typeface="Arial"/>
            </a:endParaRPr>
          </a:p>
          <a:p>
            <a:pPr marL="457200" marR="0" lvl="0" indent="0" algn="ctr" rtl="0">
              <a:lnSpc>
                <a:spcPct val="115000"/>
              </a:lnSpc>
              <a:spcBef>
                <a:spcPts val="0"/>
              </a:spcBef>
              <a:spcAft>
                <a:spcPts val="0"/>
              </a:spcAft>
              <a:buNone/>
            </a:pPr>
            <a:r>
              <a:rPr lang="en-IN" sz="4000" b="1" i="0" u="none" strike="noStrike" cap="none">
                <a:solidFill>
                  <a:srgbClr val="FF0000"/>
                </a:solidFill>
                <a:latin typeface="Arial"/>
                <a:ea typeface="Arial"/>
                <a:cs typeface="Arial"/>
                <a:sym typeface="Arial"/>
              </a:rPr>
              <a:t>ODM EDUCATIONAL GROUP</a:t>
            </a:r>
            <a:endParaRPr sz="4000" b="1" i="0" u="none" strike="noStrike" cap="none">
              <a:solidFill>
                <a:srgbClr val="FF0000"/>
              </a:solidFill>
              <a:latin typeface="Arial"/>
              <a:ea typeface="Arial"/>
              <a:cs typeface="Arial"/>
              <a:sym typeface="Arial"/>
            </a:endParaRPr>
          </a:p>
          <a:p>
            <a:pPr marL="0" marR="0" lvl="0" indent="0" algn="l" rtl="0">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Shape 102"/>
        <p:cNvGrpSpPr/>
        <p:nvPr/>
      </p:nvGrpSpPr>
      <p:grpSpPr>
        <a:xfrm>
          <a:off x="0" y="0"/>
          <a:ext cx="0" cy="0"/>
          <a:chOff x="0" y="0"/>
          <a:chExt cx="0" cy="0"/>
        </a:xfrm>
      </p:grpSpPr>
      <p:sp>
        <p:nvSpPr>
          <p:cNvPr id="103" name="Google Shape;103;gdf3305d23a_0_0"/>
          <p:cNvSpPr txBox="1">
            <a:spLocks noGrp="1"/>
          </p:cNvSpPr>
          <p:nvPr>
            <p:ph type="title"/>
          </p:nvPr>
        </p:nvSpPr>
        <p:spPr>
          <a:xfrm>
            <a:off x="457200" y="274638"/>
            <a:ext cx="8229600" cy="11430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1100"/>
              <a:buFont typeface="Arial"/>
              <a:buNone/>
            </a:pPr>
            <a:r>
              <a:rPr lang="en-IN"/>
              <a:t>Learning Outcome of this Session</a:t>
            </a:r>
            <a:endParaRPr/>
          </a:p>
          <a:p>
            <a:pPr marL="0" lvl="0" indent="0" algn="ctr" rtl="0">
              <a:spcBef>
                <a:spcPts val="0"/>
              </a:spcBef>
              <a:spcAft>
                <a:spcPts val="0"/>
              </a:spcAft>
              <a:buNone/>
            </a:pPr>
            <a:endParaRPr/>
          </a:p>
        </p:txBody>
      </p:sp>
      <p:sp>
        <p:nvSpPr>
          <p:cNvPr id="104" name="Google Shape;104;gdf3305d23a_0_0"/>
          <p:cNvSpPr txBox="1">
            <a:spLocks noGrp="1"/>
          </p:cNvSpPr>
          <p:nvPr>
            <p:ph type="body" idx="1"/>
          </p:nvPr>
        </p:nvSpPr>
        <p:spPr>
          <a:xfrm>
            <a:off x="457200" y="1600200"/>
            <a:ext cx="8229600" cy="4526100"/>
          </a:xfrm>
          <a:prstGeom prst="rect">
            <a:avLst/>
          </a:prstGeom>
        </p:spPr>
        <p:txBody>
          <a:bodyPr spcFirstLastPara="1" wrap="square" lIns="91425" tIns="45700" rIns="91425" bIns="45700" anchor="t" anchorCtr="0">
            <a:normAutofit/>
          </a:bodyPr>
          <a:lstStyle/>
          <a:p>
            <a:pPr marL="0" lvl="0" indent="0" algn="just" rtl="0">
              <a:spcBef>
                <a:spcPts val="0"/>
              </a:spcBef>
              <a:spcAft>
                <a:spcPts val="0"/>
              </a:spcAft>
              <a:buClr>
                <a:schemeClr val="dk1"/>
              </a:buClr>
              <a:buSzPts val="1100"/>
              <a:buFont typeface="Arial"/>
              <a:buNone/>
            </a:pPr>
            <a:r>
              <a:rPr lang="en-IN" sz="1800">
                <a:solidFill>
                  <a:srgbClr val="333333"/>
                </a:solidFill>
                <a:highlight>
                  <a:srgbClr val="FFFFFF"/>
                </a:highlight>
              </a:rPr>
              <a:t>Student could able to understand:</a:t>
            </a:r>
            <a:endParaRPr sz="1800">
              <a:solidFill>
                <a:srgbClr val="333333"/>
              </a:solidFill>
              <a:highlight>
                <a:srgbClr val="FFFFFF"/>
              </a:highlight>
            </a:endParaRPr>
          </a:p>
          <a:p>
            <a:pPr marL="457200" lvl="0" indent="-342900" algn="just" rtl="0">
              <a:spcBef>
                <a:spcPts val="0"/>
              </a:spcBef>
              <a:spcAft>
                <a:spcPts val="0"/>
              </a:spcAft>
              <a:buSzPts val="1800"/>
              <a:buFont typeface="Calibri"/>
              <a:buChar char="●"/>
            </a:pPr>
            <a:r>
              <a:rPr lang="en-IN" sz="1800"/>
              <a:t>Greetings and Introduction, Greetings, Types of greetings, Introducing yourself and others. </a:t>
            </a:r>
            <a:endParaRPr sz="1800"/>
          </a:p>
        </p:txBody>
      </p:sp>
      <p:pic>
        <p:nvPicPr>
          <p:cNvPr id="4" name="Google Shape;96;p1">
            <a:extLst>
              <a:ext uri="{FF2B5EF4-FFF2-40B4-BE49-F238E27FC236}">
                <a16:creationId xmlns:a16="http://schemas.microsoft.com/office/drawing/2014/main" id="{E2567F66-059C-4C3E-B88C-4DA397A02467}"/>
              </a:ext>
            </a:extLst>
          </p:cNvPr>
          <p:cNvPicPr preferRelativeResize="0"/>
          <p:nvPr/>
        </p:nvPicPr>
        <p:blipFill rotWithShape="1">
          <a:blip r:embed="rId3">
            <a:alphaModFix/>
          </a:blip>
          <a:srcRect/>
          <a:stretch/>
        </p:blipFill>
        <p:spPr>
          <a:xfrm>
            <a:off x="7394037" y="238735"/>
            <a:ext cx="1578401" cy="7835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108"/>
        <p:cNvGrpSpPr/>
        <p:nvPr/>
      </p:nvGrpSpPr>
      <p:grpSpPr>
        <a:xfrm>
          <a:off x="0" y="0"/>
          <a:ext cx="0" cy="0"/>
          <a:chOff x="0" y="0"/>
          <a:chExt cx="0" cy="0"/>
        </a:xfrm>
      </p:grpSpPr>
      <p:sp>
        <p:nvSpPr>
          <p:cNvPr id="109" name="Google Shape;109;p2"/>
          <p:cNvSpPr txBox="1">
            <a:spLocks noGrp="1"/>
          </p:cNvSpPr>
          <p:nvPr>
            <p:ph type="title"/>
          </p:nvPr>
        </p:nvSpPr>
        <p:spPr>
          <a:xfrm>
            <a:off x="457200" y="274638"/>
            <a:ext cx="8229600" cy="922114"/>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a:t>Introduction</a:t>
            </a:r>
            <a:endParaRPr/>
          </a:p>
        </p:txBody>
      </p:sp>
      <p:sp>
        <p:nvSpPr>
          <p:cNvPr id="110" name="Google Shape;110;p2"/>
          <p:cNvSpPr txBox="1">
            <a:spLocks noGrp="1"/>
          </p:cNvSpPr>
          <p:nvPr>
            <p:ph type="body" idx="1"/>
          </p:nvPr>
        </p:nvSpPr>
        <p:spPr>
          <a:xfrm>
            <a:off x="457200" y="1196752"/>
            <a:ext cx="8229600" cy="4929411"/>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Clr>
                <a:schemeClr val="dk1"/>
              </a:buClr>
              <a:buSzPts val="2000"/>
              <a:buChar char="•"/>
            </a:pPr>
            <a:r>
              <a:rPr lang="en-IN" sz="2000" b="0" i="0" u="none" strike="noStrike"/>
              <a:t>We use certain words called ‘greetings’ before we start talking to friends, people familiar to us, or people whom we are meeting for the first time.</a:t>
            </a:r>
            <a:endParaRPr/>
          </a:p>
          <a:p>
            <a:pPr marL="0" lvl="0" indent="0" algn="just" rtl="0">
              <a:spcBef>
                <a:spcPts val="480"/>
              </a:spcBef>
              <a:spcAft>
                <a:spcPts val="0"/>
              </a:spcAft>
              <a:buClr>
                <a:schemeClr val="dk1"/>
              </a:buClr>
              <a:buSzPts val="2400"/>
              <a:buNone/>
            </a:pPr>
            <a:r>
              <a:rPr lang="en-IN" sz="2400" b="1" i="0" u="none" strike="noStrike">
                <a:latin typeface="Calibri"/>
                <a:ea typeface="Calibri"/>
                <a:cs typeface="Calibri"/>
                <a:sym typeface="Calibri"/>
              </a:rPr>
              <a:t>Greetings</a:t>
            </a:r>
            <a:endParaRPr/>
          </a:p>
          <a:p>
            <a:pPr marL="342900" lvl="0" indent="-342900" algn="just" rtl="0">
              <a:spcBef>
                <a:spcPts val="400"/>
              </a:spcBef>
              <a:spcAft>
                <a:spcPts val="0"/>
              </a:spcAft>
              <a:buClr>
                <a:schemeClr val="dk1"/>
              </a:buClr>
              <a:buSzPts val="2000"/>
              <a:buChar char="•"/>
            </a:pPr>
            <a:r>
              <a:rPr lang="en-IN" sz="2000" b="0" i="0" u="none" strike="noStrike"/>
              <a:t>There are many ways to greet a person.</a:t>
            </a:r>
            <a:endParaRPr/>
          </a:p>
          <a:p>
            <a:pPr marL="342900" lvl="0" indent="-342900" algn="l" rtl="0">
              <a:spcBef>
                <a:spcPts val="400"/>
              </a:spcBef>
              <a:spcAft>
                <a:spcPts val="0"/>
              </a:spcAft>
              <a:buClr>
                <a:schemeClr val="dk1"/>
              </a:buClr>
              <a:buSzPts val="2000"/>
              <a:buChar char="•"/>
            </a:pPr>
            <a:r>
              <a:rPr lang="en-IN" sz="2000" b="0" i="0" u="none" strike="noStrike"/>
              <a:t>The greetings change depending upon who we are talking to and even according to the time of the day.</a:t>
            </a:r>
            <a:endParaRPr sz="2000" b="1" i="0" u="none" strike="noStrike"/>
          </a:p>
          <a:p>
            <a:pPr marL="0" lvl="0" indent="0" algn="just" rtl="0">
              <a:spcBef>
                <a:spcPts val="480"/>
              </a:spcBef>
              <a:spcAft>
                <a:spcPts val="0"/>
              </a:spcAft>
              <a:buClr>
                <a:schemeClr val="dk1"/>
              </a:buClr>
              <a:buSzPts val="2400"/>
              <a:buNone/>
            </a:pPr>
            <a:r>
              <a:rPr lang="en-IN" sz="2400" b="1">
                <a:latin typeface="Calibri"/>
                <a:ea typeface="Calibri"/>
                <a:cs typeface="Calibri"/>
                <a:sym typeface="Calibri"/>
              </a:rPr>
              <a:t>Types of greetings</a:t>
            </a:r>
            <a:endParaRPr/>
          </a:p>
          <a:p>
            <a:pPr marL="342900" lvl="0" indent="-342900" algn="just" rtl="0">
              <a:spcBef>
                <a:spcPts val="400"/>
              </a:spcBef>
              <a:spcAft>
                <a:spcPts val="0"/>
              </a:spcAft>
              <a:buClr>
                <a:schemeClr val="dk1"/>
              </a:buClr>
              <a:buSzPts val="2000"/>
              <a:buChar char="•"/>
            </a:pPr>
            <a:r>
              <a:rPr lang="en-IN" sz="2000" b="0" i="0" u="none" strike="noStrike"/>
              <a:t>There are two ways of greeting.</a:t>
            </a:r>
            <a:endParaRPr/>
          </a:p>
          <a:p>
            <a:pPr marL="457200" lvl="0" indent="-457200" algn="just" rtl="0">
              <a:spcBef>
                <a:spcPts val="400"/>
              </a:spcBef>
              <a:spcAft>
                <a:spcPts val="0"/>
              </a:spcAft>
              <a:buClr>
                <a:schemeClr val="dk1"/>
              </a:buClr>
              <a:buSzPts val="2000"/>
              <a:buFont typeface="Calibri"/>
              <a:buAutoNum type="arabicPeriod"/>
            </a:pPr>
            <a:r>
              <a:rPr lang="en-IN" sz="2000"/>
              <a:t>Formal greeting</a:t>
            </a:r>
            <a:endParaRPr/>
          </a:p>
          <a:p>
            <a:pPr marL="457200" lvl="0" indent="-457200" algn="just" rtl="0">
              <a:spcBef>
                <a:spcPts val="400"/>
              </a:spcBef>
              <a:spcAft>
                <a:spcPts val="0"/>
              </a:spcAft>
              <a:buClr>
                <a:schemeClr val="dk1"/>
              </a:buClr>
              <a:buSzPts val="2000"/>
              <a:buFont typeface="Calibri"/>
              <a:buAutoNum type="arabicPeriod"/>
            </a:pPr>
            <a:r>
              <a:rPr lang="en-IN" sz="2000" i="0" u="none" strike="noStrike"/>
              <a:t>Informal greeting</a:t>
            </a:r>
            <a:endParaRPr sz="2000" i="0" u="none" strike="noStrike"/>
          </a:p>
          <a:p>
            <a:pPr marL="342900" lvl="0" indent="-190500" algn="just" rtl="0">
              <a:spcBef>
                <a:spcPts val="480"/>
              </a:spcBef>
              <a:spcAft>
                <a:spcPts val="0"/>
              </a:spcAft>
              <a:buClr>
                <a:schemeClr val="dk1"/>
              </a:buClr>
              <a:buSzPts val="2400"/>
              <a:buNone/>
            </a:pPr>
            <a:endParaRPr sz="2400" b="1"/>
          </a:p>
        </p:txBody>
      </p:sp>
      <p:pic>
        <p:nvPicPr>
          <p:cNvPr id="4" name="Google Shape;96;p1">
            <a:extLst>
              <a:ext uri="{FF2B5EF4-FFF2-40B4-BE49-F238E27FC236}">
                <a16:creationId xmlns:a16="http://schemas.microsoft.com/office/drawing/2014/main" id="{BBE8B4CE-982D-410A-AD71-2E218802670E}"/>
              </a:ext>
            </a:extLst>
          </p:cNvPr>
          <p:cNvPicPr preferRelativeResize="0"/>
          <p:nvPr/>
        </p:nvPicPr>
        <p:blipFill rotWithShape="1">
          <a:blip r:embed="rId3">
            <a:alphaModFix/>
          </a:blip>
          <a:srcRect/>
          <a:stretch/>
        </p:blipFill>
        <p:spPr>
          <a:xfrm>
            <a:off x="7394037" y="238735"/>
            <a:ext cx="1578401" cy="7835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114"/>
        <p:cNvGrpSpPr/>
        <p:nvPr/>
      </p:nvGrpSpPr>
      <p:grpSpPr>
        <a:xfrm>
          <a:off x="0" y="0"/>
          <a:ext cx="0" cy="0"/>
          <a:chOff x="0" y="0"/>
          <a:chExt cx="0" cy="0"/>
        </a:xfrm>
      </p:grpSpPr>
      <p:sp>
        <p:nvSpPr>
          <p:cNvPr id="115" name="Google Shape;115;p3"/>
          <p:cNvSpPr txBox="1">
            <a:spLocks noGrp="1"/>
          </p:cNvSpPr>
          <p:nvPr>
            <p:ph type="title"/>
          </p:nvPr>
        </p:nvSpPr>
        <p:spPr>
          <a:xfrm>
            <a:off x="457200" y="274638"/>
            <a:ext cx="8229600" cy="922114"/>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a:t>Introduction</a:t>
            </a:r>
            <a:endParaRPr/>
          </a:p>
        </p:txBody>
      </p:sp>
      <p:sp>
        <p:nvSpPr>
          <p:cNvPr id="116" name="Google Shape;116;p3"/>
          <p:cNvSpPr txBox="1">
            <a:spLocks noGrp="1"/>
          </p:cNvSpPr>
          <p:nvPr>
            <p:ph type="body" idx="1"/>
          </p:nvPr>
        </p:nvSpPr>
        <p:spPr>
          <a:xfrm>
            <a:off x="457200" y="1196752"/>
            <a:ext cx="8229600" cy="4929411"/>
          </a:xfrm>
          <a:prstGeom prst="rect">
            <a:avLst/>
          </a:prstGeom>
          <a:noFill/>
          <a:ln>
            <a:noFill/>
          </a:ln>
        </p:spPr>
        <p:txBody>
          <a:bodyPr spcFirstLastPara="1" wrap="square" lIns="91425" tIns="45700" rIns="91425" bIns="45700" anchor="t" anchorCtr="0">
            <a:normAutofit/>
          </a:bodyPr>
          <a:lstStyle/>
          <a:p>
            <a:pPr marL="342900" lvl="0" indent="-215900" algn="just" rtl="0">
              <a:spcBef>
                <a:spcPts val="0"/>
              </a:spcBef>
              <a:spcAft>
                <a:spcPts val="0"/>
              </a:spcAft>
              <a:buClr>
                <a:schemeClr val="dk1"/>
              </a:buClr>
              <a:buSzPts val="2000"/>
              <a:buNone/>
            </a:pPr>
            <a:endParaRPr sz="2000"/>
          </a:p>
        </p:txBody>
      </p:sp>
      <p:pic>
        <p:nvPicPr>
          <p:cNvPr id="117" name="Google Shape;117;p3"/>
          <p:cNvPicPr preferRelativeResize="0"/>
          <p:nvPr/>
        </p:nvPicPr>
        <p:blipFill rotWithShape="1">
          <a:blip r:embed="rId3">
            <a:alphaModFix/>
          </a:blip>
          <a:srcRect/>
          <a:stretch/>
        </p:blipFill>
        <p:spPr>
          <a:xfrm>
            <a:off x="611560" y="1340768"/>
            <a:ext cx="7848872" cy="4536505"/>
          </a:xfrm>
          <a:prstGeom prst="rect">
            <a:avLst/>
          </a:prstGeom>
          <a:noFill/>
          <a:ln>
            <a:noFill/>
          </a:ln>
        </p:spPr>
      </p:pic>
      <p:pic>
        <p:nvPicPr>
          <p:cNvPr id="5" name="Google Shape;96;p1">
            <a:extLst>
              <a:ext uri="{FF2B5EF4-FFF2-40B4-BE49-F238E27FC236}">
                <a16:creationId xmlns:a16="http://schemas.microsoft.com/office/drawing/2014/main" id="{0C9024C3-65F6-4D51-87E0-D0C4F44A53CE}"/>
              </a:ext>
            </a:extLst>
          </p:cNvPr>
          <p:cNvPicPr preferRelativeResize="0"/>
          <p:nvPr/>
        </p:nvPicPr>
        <p:blipFill rotWithShape="1">
          <a:blip r:embed="rId4">
            <a:alphaModFix/>
          </a:blip>
          <a:srcRect/>
          <a:stretch/>
        </p:blipFill>
        <p:spPr>
          <a:xfrm>
            <a:off x="7394037" y="238735"/>
            <a:ext cx="1578401" cy="7835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121"/>
        <p:cNvGrpSpPr/>
        <p:nvPr/>
      </p:nvGrpSpPr>
      <p:grpSpPr>
        <a:xfrm>
          <a:off x="0" y="0"/>
          <a:ext cx="0" cy="0"/>
          <a:chOff x="0" y="0"/>
          <a:chExt cx="0" cy="0"/>
        </a:xfrm>
      </p:grpSpPr>
      <p:sp>
        <p:nvSpPr>
          <p:cNvPr id="122" name="Google Shape;122;p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a:t>Phonetics</a:t>
            </a:r>
            <a:endParaRPr/>
          </a:p>
        </p:txBody>
      </p:sp>
      <p:sp>
        <p:nvSpPr>
          <p:cNvPr id="123" name="Google Shape;123;p4"/>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000"/>
              <a:buChar char="•"/>
            </a:pPr>
            <a:r>
              <a:rPr lang="en-IN" sz="2000" b="0" i="0" u="none" strike="noStrike"/>
              <a:t>Phonetics is the study of the sounds that we make when we speak.</a:t>
            </a:r>
            <a:endParaRPr/>
          </a:p>
          <a:p>
            <a:pPr marL="342900" lvl="0" indent="-342900" algn="l" rtl="0">
              <a:spcBef>
                <a:spcPts val="400"/>
              </a:spcBef>
              <a:spcAft>
                <a:spcPts val="0"/>
              </a:spcAft>
              <a:buClr>
                <a:schemeClr val="dk1"/>
              </a:buClr>
              <a:buSzPts val="2000"/>
              <a:buChar char="•"/>
            </a:pPr>
            <a:r>
              <a:rPr lang="en-IN" sz="2000" b="0" i="0" u="none" strike="noStrike"/>
              <a:t>For example, the word </a:t>
            </a:r>
            <a:r>
              <a:rPr lang="en-IN" sz="2000" b="1" i="0" u="none" strike="noStrike"/>
              <a:t>dog </a:t>
            </a:r>
            <a:r>
              <a:rPr lang="en-IN" sz="2000" b="0" i="0" u="none" strike="noStrike"/>
              <a:t>is made of three sounds put together: d-o-g. Speak the word aloud as shown in Hindi to help you pronounce it correctly</a:t>
            </a:r>
            <a:endParaRPr/>
          </a:p>
          <a:p>
            <a:pPr marL="0" lvl="0" indent="0" algn="l" rtl="0">
              <a:spcBef>
                <a:spcPts val="400"/>
              </a:spcBef>
              <a:spcAft>
                <a:spcPts val="0"/>
              </a:spcAft>
              <a:buClr>
                <a:schemeClr val="dk1"/>
              </a:buClr>
              <a:buSzPts val="2000"/>
              <a:buNone/>
            </a:pPr>
            <a:r>
              <a:rPr lang="en-IN" sz="2000" b="0" i="0" u="none" strike="noStrike"/>
              <a:t>                                  ..</a:t>
            </a:r>
            <a:endParaRPr/>
          </a:p>
          <a:p>
            <a:pPr marL="342900" lvl="0" indent="-342900" algn="l" rtl="0">
              <a:spcBef>
                <a:spcPts val="400"/>
              </a:spcBef>
              <a:spcAft>
                <a:spcPts val="0"/>
              </a:spcAft>
              <a:buClr>
                <a:schemeClr val="dk1"/>
              </a:buClr>
              <a:buSzPts val="2000"/>
              <a:buChar char="•"/>
            </a:pPr>
            <a:r>
              <a:rPr lang="en-IN" sz="2000" b="0" i="0" u="none" strike="noStrike"/>
              <a:t>The word </a:t>
            </a:r>
            <a:r>
              <a:rPr lang="en-IN" sz="2000" b="1" i="0" u="none" strike="noStrike"/>
              <a:t>cat </a:t>
            </a:r>
            <a:r>
              <a:rPr lang="en-IN" sz="2000" b="0" i="0" u="none" strike="noStrike"/>
              <a:t>is made of three other sounds: c-a-t. Speak the word aloud as shown in Hindi to help you pronounce it correctly                              .</a:t>
            </a:r>
            <a:endParaRPr sz="1600"/>
          </a:p>
        </p:txBody>
      </p:sp>
      <p:pic>
        <p:nvPicPr>
          <p:cNvPr id="124" name="Google Shape;124;p4"/>
          <p:cNvPicPr preferRelativeResize="0"/>
          <p:nvPr/>
        </p:nvPicPr>
        <p:blipFill rotWithShape="1">
          <a:blip r:embed="rId3">
            <a:alphaModFix/>
          </a:blip>
          <a:srcRect/>
          <a:stretch/>
        </p:blipFill>
        <p:spPr>
          <a:xfrm>
            <a:off x="971600" y="2708920"/>
            <a:ext cx="1609725" cy="266700"/>
          </a:xfrm>
          <a:prstGeom prst="rect">
            <a:avLst/>
          </a:prstGeom>
          <a:noFill/>
          <a:ln>
            <a:noFill/>
          </a:ln>
        </p:spPr>
      </p:pic>
      <p:pic>
        <p:nvPicPr>
          <p:cNvPr id="125" name="Google Shape;125;p4"/>
          <p:cNvPicPr preferRelativeResize="0"/>
          <p:nvPr/>
        </p:nvPicPr>
        <p:blipFill rotWithShape="1">
          <a:blip r:embed="rId4">
            <a:alphaModFix/>
          </a:blip>
          <a:srcRect/>
          <a:stretch/>
        </p:blipFill>
        <p:spPr>
          <a:xfrm>
            <a:off x="6372200" y="3429000"/>
            <a:ext cx="1743075" cy="247650"/>
          </a:xfrm>
          <a:prstGeom prst="rect">
            <a:avLst/>
          </a:prstGeom>
          <a:noFill/>
          <a:ln>
            <a:noFill/>
          </a:ln>
        </p:spPr>
      </p:pic>
      <p:pic>
        <p:nvPicPr>
          <p:cNvPr id="6" name="Google Shape;96;p1">
            <a:extLst>
              <a:ext uri="{FF2B5EF4-FFF2-40B4-BE49-F238E27FC236}">
                <a16:creationId xmlns:a16="http://schemas.microsoft.com/office/drawing/2014/main" id="{1B0E7E83-089F-4362-86E6-3E4666366D60}"/>
              </a:ext>
            </a:extLst>
          </p:cNvPr>
          <p:cNvPicPr preferRelativeResize="0"/>
          <p:nvPr/>
        </p:nvPicPr>
        <p:blipFill rotWithShape="1">
          <a:blip r:embed="rId5">
            <a:alphaModFix/>
          </a:blip>
          <a:srcRect/>
          <a:stretch/>
        </p:blipFill>
        <p:spPr>
          <a:xfrm>
            <a:off x="7394037" y="238735"/>
            <a:ext cx="1578401" cy="7835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129"/>
        <p:cNvGrpSpPr/>
        <p:nvPr/>
      </p:nvGrpSpPr>
      <p:grpSpPr>
        <a:xfrm>
          <a:off x="0" y="0"/>
          <a:ext cx="0" cy="0"/>
          <a:chOff x="0" y="0"/>
          <a:chExt cx="0" cy="0"/>
        </a:xfrm>
      </p:grpSpPr>
      <p:sp>
        <p:nvSpPr>
          <p:cNvPr id="130" name="Google Shape;130;p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sz="3200">
                <a:latin typeface="Calibri"/>
                <a:ea typeface="Calibri"/>
                <a:cs typeface="Calibri"/>
                <a:sym typeface="Calibri"/>
              </a:rPr>
              <a:t>Types of greetings</a:t>
            </a:r>
            <a:br>
              <a:rPr lang="en-IN" sz="3200" b="1">
                <a:latin typeface="Calibri"/>
                <a:ea typeface="Calibri"/>
                <a:cs typeface="Calibri"/>
                <a:sym typeface="Calibri"/>
              </a:rPr>
            </a:br>
            <a:endParaRPr/>
          </a:p>
        </p:txBody>
      </p:sp>
      <p:pic>
        <p:nvPicPr>
          <p:cNvPr id="131" name="Google Shape;131;p5"/>
          <p:cNvPicPr preferRelativeResize="0">
            <a:picLocks noGrp="1"/>
          </p:cNvPicPr>
          <p:nvPr>
            <p:ph type="body" idx="1"/>
          </p:nvPr>
        </p:nvPicPr>
        <p:blipFill rotWithShape="1">
          <a:blip r:embed="rId3">
            <a:alphaModFix/>
          </a:blip>
          <a:srcRect/>
          <a:stretch/>
        </p:blipFill>
        <p:spPr>
          <a:xfrm>
            <a:off x="827584" y="1417638"/>
            <a:ext cx="7488832" cy="3665537"/>
          </a:xfrm>
          <a:prstGeom prst="rect">
            <a:avLst/>
          </a:prstGeom>
          <a:noFill/>
          <a:ln>
            <a:noFill/>
          </a:ln>
        </p:spPr>
      </p:pic>
      <p:pic>
        <p:nvPicPr>
          <p:cNvPr id="4" name="Google Shape;96;p1">
            <a:extLst>
              <a:ext uri="{FF2B5EF4-FFF2-40B4-BE49-F238E27FC236}">
                <a16:creationId xmlns:a16="http://schemas.microsoft.com/office/drawing/2014/main" id="{A13CA6DB-2558-4931-92E2-B78AC25C4F67}"/>
              </a:ext>
            </a:extLst>
          </p:cNvPr>
          <p:cNvPicPr preferRelativeResize="0"/>
          <p:nvPr/>
        </p:nvPicPr>
        <p:blipFill rotWithShape="1">
          <a:blip r:embed="rId4">
            <a:alphaModFix/>
          </a:blip>
          <a:srcRect/>
          <a:stretch/>
        </p:blipFill>
        <p:spPr>
          <a:xfrm>
            <a:off x="7394037" y="238735"/>
            <a:ext cx="1578401" cy="7835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135"/>
        <p:cNvGrpSpPr/>
        <p:nvPr/>
      </p:nvGrpSpPr>
      <p:grpSpPr>
        <a:xfrm>
          <a:off x="0" y="0"/>
          <a:ext cx="0" cy="0"/>
          <a:chOff x="0" y="0"/>
          <a:chExt cx="0" cy="0"/>
        </a:xfrm>
      </p:grpSpPr>
      <p:sp>
        <p:nvSpPr>
          <p:cNvPr id="136" name="Google Shape;136;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sz="3200">
                <a:latin typeface="Calibri"/>
                <a:ea typeface="Calibri"/>
                <a:cs typeface="Calibri"/>
                <a:sym typeface="Calibri"/>
              </a:rPr>
              <a:t>Types of greetings</a:t>
            </a:r>
            <a:br>
              <a:rPr lang="en-IN" sz="3200" b="1">
                <a:latin typeface="Calibri"/>
                <a:ea typeface="Calibri"/>
                <a:cs typeface="Calibri"/>
                <a:sym typeface="Calibri"/>
              </a:rPr>
            </a:br>
            <a:endParaRPr/>
          </a:p>
        </p:txBody>
      </p:sp>
      <p:sp>
        <p:nvSpPr>
          <p:cNvPr id="137" name="Google Shape;137;p6"/>
          <p:cNvSpPr txBox="1">
            <a:spLocks noGrp="1"/>
          </p:cNvSpPr>
          <p:nvPr>
            <p:ph type="body" idx="1"/>
          </p:nvPr>
        </p:nvSpPr>
        <p:spPr>
          <a:xfrm>
            <a:off x="457200" y="1052736"/>
            <a:ext cx="8229600" cy="5073427"/>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Clr>
                <a:schemeClr val="dk1"/>
              </a:buClr>
              <a:buSzPts val="2000"/>
              <a:buChar char="•"/>
            </a:pPr>
            <a:r>
              <a:rPr lang="en-IN" sz="2000" b="1" i="0" u="none" strike="noStrike"/>
              <a:t>Formal greetings </a:t>
            </a:r>
            <a:r>
              <a:rPr lang="en-IN" sz="2000" b="0" i="0" u="none" strike="noStrike"/>
              <a:t>are used if you do not know the person. It is used to greet senior, elderly people or people with whom we have formal relations like teachers or customers. This is used more often in schools, colleges and offices.</a:t>
            </a:r>
            <a:endParaRPr/>
          </a:p>
          <a:p>
            <a:pPr marL="342900" lvl="0" indent="-241300" algn="just" rtl="0">
              <a:spcBef>
                <a:spcPts val="320"/>
              </a:spcBef>
              <a:spcAft>
                <a:spcPts val="0"/>
              </a:spcAft>
              <a:buClr>
                <a:schemeClr val="dk1"/>
              </a:buClr>
              <a:buSzPts val="1600"/>
              <a:buNone/>
            </a:pPr>
            <a:endParaRPr sz="1600"/>
          </a:p>
        </p:txBody>
      </p:sp>
      <p:pic>
        <p:nvPicPr>
          <p:cNvPr id="138" name="Google Shape;138;p6"/>
          <p:cNvPicPr preferRelativeResize="0"/>
          <p:nvPr/>
        </p:nvPicPr>
        <p:blipFill rotWithShape="1">
          <a:blip r:embed="rId3">
            <a:alphaModFix/>
          </a:blip>
          <a:srcRect/>
          <a:stretch/>
        </p:blipFill>
        <p:spPr>
          <a:xfrm>
            <a:off x="1259632" y="2476500"/>
            <a:ext cx="6696743" cy="2896716"/>
          </a:xfrm>
          <a:prstGeom prst="rect">
            <a:avLst/>
          </a:prstGeom>
          <a:noFill/>
          <a:ln>
            <a:noFill/>
          </a:ln>
        </p:spPr>
      </p:pic>
      <p:pic>
        <p:nvPicPr>
          <p:cNvPr id="5" name="Google Shape;96;p1">
            <a:extLst>
              <a:ext uri="{FF2B5EF4-FFF2-40B4-BE49-F238E27FC236}">
                <a16:creationId xmlns:a16="http://schemas.microsoft.com/office/drawing/2014/main" id="{76BAACE1-205E-4700-9187-0E0496F3651D}"/>
              </a:ext>
            </a:extLst>
          </p:cNvPr>
          <p:cNvPicPr preferRelativeResize="0"/>
          <p:nvPr/>
        </p:nvPicPr>
        <p:blipFill rotWithShape="1">
          <a:blip r:embed="rId4">
            <a:alphaModFix/>
          </a:blip>
          <a:srcRect/>
          <a:stretch/>
        </p:blipFill>
        <p:spPr>
          <a:xfrm>
            <a:off x="7394037" y="238735"/>
            <a:ext cx="1578401" cy="7835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142"/>
        <p:cNvGrpSpPr/>
        <p:nvPr/>
      </p:nvGrpSpPr>
      <p:grpSpPr>
        <a:xfrm>
          <a:off x="0" y="0"/>
          <a:ext cx="0" cy="0"/>
          <a:chOff x="0" y="0"/>
          <a:chExt cx="0" cy="0"/>
        </a:xfrm>
      </p:grpSpPr>
      <p:sp>
        <p:nvSpPr>
          <p:cNvPr id="143" name="Google Shape;143;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sz="3200">
                <a:latin typeface="Calibri"/>
                <a:ea typeface="Calibri"/>
                <a:cs typeface="Calibri"/>
                <a:sym typeface="Calibri"/>
              </a:rPr>
              <a:t>Types of greetings</a:t>
            </a:r>
            <a:br>
              <a:rPr lang="en-IN" sz="3200" b="1">
                <a:latin typeface="Calibri"/>
                <a:ea typeface="Calibri"/>
                <a:cs typeface="Calibri"/>
                <a:sym typeface="Calibri"/>
              </a:rPr>
            </a:br>
            <a:endParaRPr/>
          </a:p>
        </p:txBody>
      </p:sp>
      <p:sp>
        <p:nvSpPr>
          <p:cNvPr id="144" name="Google Shape;144;p7"/>
          <p:cNvSpPr txBox="1">
            <a:spLocks noGrp="1"/>
          </p:cNvSpPr>
          <p:nvPr>
            <p:ph type="body" idx="1"/>
          </p:nvPr>
        </p:nvSpPr>
        <p:spPr>
          <a:xfrm>
            <a:off x="457200" y="1052736"/>
            <a:ext cx="8229600" cy="5073427"/>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000"/>
              <a:buChar char="•"/>
            </a:pPr>
            <a:r>
              <a:rPr lang="en-IN" sz="2000" b="1" i="0" u="none" strike="noStrike"/>
              <a:t>Informal greetings </a:t>
            </a:r>
            <a:r>
              <a:rPr lang="en-IN" sz="2000" b="0" i="0" u="none" strike="noStrike"/>
              <a:t>are used when you talk to friends, family or a known person.</a:t>
            </a:r>
            <a:endParaRPr sz="1800"/>
          </a:p>
        </p:txBody>
      </p:sp>
      <p:pic>
        <p:nvPicPr>
          <p:cNvPr id="145" name="Google Shape;145;p7"/>
          <p:cNvPicPr preferRelativeResize="0"/>
          <p:nvPr/>
        </p:nvPicPr>
        <p:blipFill rotWithShape="1">
          <a:blip r:embed="rId3">
            <a:alphaModFix/>
          </a:blip>
          <a:srcRect/>
          <a:stretch/>
        </p:blipFill>
        <p:spPr>
          <a:xfrm>
            <a:off x="755576" y="2195736"/>
            <a:ext cx="7931224" cy="2601416"/>
          </a:xfrm>
          <a:prstGeom prst="rect">
            <a:avLst/>
          </a:prstGeom>
          <a:noFill/>
          <a:ln>
            <a:noFill/>
          </a:ln>
        </p:spPr>
      </p:pic>
      <p:pic>
        <p:nvPicPr>
          <p:cNvPr id="5" name="Google Shape;96;p1">
            <a:extLst>
              <a:ext uri="{FF2B5EF4-FFF2-40B4-BE49-F238E27FC236}">
                <a16:creationId xmlns:a16="http://schemas.microsoft.com/office/drawing/2014/main" id="{8B058BFA-801D-4B39-B14C-1E552E2E04A8}"/>
              </a:ext>
            </a:extLst>
          </p:cNvPr>
          <p:cNvPicPr preferRelativeResize="0"/>
          <p:nvPr/>
        </p:nvPicPr>
        <p:blipFill rotWithShape="1">
          <a:blip r:embed="rId4">
            <a:alphaModFix/>
          </a:blip>
          <a:srcRect/>
          <a:stretch/>
        </p:blipFill>
        <p:spPr>
          <a:xfrm>
            <a:off x="7394037" y="238735"/>
            <a:ext cx="1578401" cy="7835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149"/>
        <p:cNvGrpSpPr/>
        <p:nvPr/>
      </p:nvGrpSpPr>
      <p:grpSpPr>
        <a:xfrm>
          <a:off x="0" y="0"/>
          <a:ext cx="0" cy="0"/>
          <a:chOff x="0" y="0"/>
          <a:chExt cx="0" cy="0"/>
        </a:xfrm>
      </p:grpSpPr>
      <p:sp>
        <p:nvSpPr>
          <p:cNvPr id="150" name="Google Shape;150;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IN"/>
              <a:t>Greetings According to Time</a:t>
            </a:r>
            <a:endParaRPr/>
          </a:p>
        </p:txBody>
      </p:sp>
      <p:pic>
        <p:nvPicPr>
          <p:cNvPr id="151" name="Google Shape;151;p8"/>
          <p:cNvPicPr preferRelativeResize="0">
            <a:picLocks noGrp="1"/>
          </p:cNvPicPr>
          <p:nvPr>
            <p:ph type="body" idx="1"/>
          </p:nvPr>
        </p:nvPicPr>
        <p:blipFill rotWithShape="1">
          <a:blip r:embed="rId3">
            <a:alphaModFix/>
          </a:blip>
          <a:srcRect/>
          <a:stretch/>
        </p:blipFill>
        <p:spPr>
          <a:xfrm>
            <a:off x="752475" y="1628801"/>
            <a:ext cx="7639050" cy="3262288"/>
          </a:xfrm>
          <a:prstGeom prst="rect">
            <a:avLst/>
          </a:prstGeom>
          <a:noFill/>
          <a:ln>
            <a:noFill/>
          </a:ln>
        </p:spPr>
      </p:pic>
      <p:pic>
        <p:nvPicPr>
          <p:cNvPr id="4" name="Google Shape;96;p1">
            <a:extLst>
              <a:ext uri="{FF2B5EF4-FFF2-40B4-BE49-F238E27FC236}">
                <a16:creationId xmlns:a16="http://schemas.microsoft.com/office/drawing/2014/main" id="{CA4626B4-078D-4FCD-BBBE-70D11766E42A}"/>
              </a:ext>
            </a:extLst>
          </p:cNvPr>
          <p:cNvPicPr preferRelativeResize="0"/>
          <p:nvPr/>
        </p:nvPicPr>
        <p:blipFill rotWithShape="1">
          <a:blip r:embed="rId4">
            <a:alphaModFix/>
          </a:blip>
          <a:srcRect/>
          <a:stretch/>
        </p:blipFill>
        <p:spPr>
          <a:xfrm>
            <a:off x="7394037" y="238735"/>
            <a:ext cx="1578401" cy="783575"/>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497</Words>
  <Application>Microsoft Office PowerPoint</Application>
  <PresentationFormat>On-screen Show (4:3)</PresentationFormat>
  <Paragraphs>54</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Bookman Old Style</vt:lpstr>
      <vt:lpstr>Calibri</vt:lpstr>
      <vt:lpstr>Office Theme</vt:lpstr>
      <vt:lpstr>Communication Skills</vt:lpstr>
      <vt:lpstr>Learning Outcome of this Session </vt:lpstr>
      <vt:lpstr>Introduction</vt:lpstr>
      <vt:lpstr>Introduction</vt:lpstr>
      <vt:lpstr>Phonetics</vt:lpstr>
      <vt:lpstr>Types of greetings </vt:lpstr>
      <vt:lpstr>Types of greetings </vt:lpstr>
      <vt:lpstr>Types of greetings </vt:lpstr>
      <vt:lpstr>Greetings According to Time</vt:lpstr>
      <vt:lpstr>Introducing yourself and others</vt:lpstr>
      <vt:lpstr>Introducing yourself and others</vt:lpstr>
      <vt:lpstr>Home Assignment</vt:lpstr>
      <vt:lpstr>Home Assignment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Skills</dc:title>
  <dc:creator>ashish</dc:creator>
  <cp:lastModifiedBy>GITASHREE NAYAK</cp:lastModifiedBy>
  <cp:revision>1</cp:revision>
  <dcterms:created xsi:type="dcterms:W3CDTF">2020-06-19T05:51:45Z</dcterms:created>
  <dcterms:modified xsi:type="dcterms:W3CDTF">2022-01-31T21:11:30Z</dcterms:modified>
</cp:coreProperties>
</file>